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7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37431F-A6CD-DC1A-4373-FCDC13F07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European Day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Languages</a:t>
            </a:r>
            <a:r>
              <a:rPr lang="hr-HR" dirty="0"/>
              <a:t> 26 </a:t>
            </a:r>
            <a:r>
              <a:rPr lang="hr-HR" dirty="0" err="1"/>
              <a:t>September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B7054E-3B6D-3CFA-1242-1BCA47227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Kako su učenici 6.c obilježili europski dan jezika</a:t>
            </a:r>
          </a:p>
        </p:txBody>
      </p:sp>
    </p:spTree>
    <p:extLst>
      <p:ext uri="{BB962C8B-B14F-4D97-AF65-F5344CB8AC3E}">
        <p14:creationId xmlns:p14="http://schemas.microsoft.com/office/powerpoint/2010/main" val="318595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83BBD7C-498A-4C5D-AB41-F426C68B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244CB4-82F8-408B-90CF-8790B4920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EB2EDF-947E-4C45-84CA-A7677672F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E0AB0B-FFA9-4D57-AC8F-5F83219DA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E4624A-38E2-4004-A68A-46B487FF7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389D2B9-4681-43B1-B432-CF57F21B1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243419A-744C-4016-8F12-40F0C018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29FD9B-B0EC-D34D-E230-846CFCA7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r-HR" sz="3600" dirty="0"/>
              <a:t>Radna atmosfera</a:t>
            </a:r>
            <a:endParaRPr lang="en-US" sz="360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2A48BB-7886-2E2F-FC59-9CCC3D6C5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5420847"/>
            <a:ext cx="8825658" cy="5820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C69272-D698-F48B-4021-E15708E4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12" r="-1" b="12371"/>
          <a:stretch/>
        </p:blipFill>
        <p:spPr>
          <a:xfrm>
            <a:off x="1154953" y="466927"/>
            <a:ext cx="8825659" cy="4105079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9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1DF776-6579-9359-1B5F-6B36A453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5400" dirty="0"/>
              <a:t>Učenje i vježbanje kroz igru</a:t>
            </a:r>
            <a:endParaRPr lang="en-US" sz="540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310237-EDEB-2EBA-8FD8-5C7ED73B3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0773" y="4591665"/>
            <a:ext cx="3382298" cy="115015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EA0C09-96C3-B750-7FCB-9240BE3F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78" y="1113063"/>
            <a:ext cx="6171677" cy="4628758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00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585F8-8C33-7375-4ECC-45265D13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Učenici su istraživali nekoliko jezika i napravili plakate za učenje.</a:t>
            </a:r>
            <a:r>
              <a:rPr lang="hr-HR" dirty="0">
                <a:sym typeface="Wingdings" panose="05000000000000000000" pitchFamily="2" charset="2"/>
              </a:rPr>
              <a:t> </a:t>
            </a:r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6393BD0-31BE-50C6-6B75-B9F46F7100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8381" y="2603500"/>
            <a:ext cx="2562225" cy="3416300"/>
          </a:xfrm>
          <a:prstGeom prst="rect">
            <a:avLst/>
          </a:prstGeo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A47DE45-DF21-4D08-0971-945F13F26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84098" y="2603500"/>
            <a:ext cx="247681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2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129973F6-D3EE-4CA3-AF4A-C0B1F1A19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90E0B34-24B9-4EB3-B058-4032DFE79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877BB0-086D-4CB9-98AC-4D172868D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035593" y="1899826"/>
            <a:ext cx="3132838" cy="564405"/>
          </a:xfrm>
          <a:custGeom>
            <a:avLst/>
            <a:gdLst>
              <a:gd name="connsiteX0" fmla="*/ 3132838 w 3132838"/>
              <a:gd name="connsiteY0" fmla="*/ 0 h 564405"/>
              <a:gd name="connsiteX1" fmla="*/ 3087177 w 3132838"/>
              <a:gd name="connsiteY1" fmla="*/ 564405 h 564405"/>
              <a:gd name="connsiteX2" fmla="*/ 2979493 w 3132838"/>
              <a:gd name="connsiteY2" fmla="*/ 561398 h 564405"/>
              <a:gd name="connsiteX3" fmla="*/ 28447 w 3132838"/>
              <a:gd name="connsiteY3" fmla="*/ 248776 h 564405"/>
              <a:gd name="connsiteX4" fmla="*/ 0 w 3132838"/>
              <a:gd name="connsiteY4" fmla="*/ 155418 h 564405"/>
              <a:gd name="connsiteX5" fmla="*/ 178381 w 3132838"/>
              <a:gd name="connsiteY5" fmla="*/ 167812 h 564405"/>
              <a:gd name="connsiteX6" fmla="*/ 269748 w 3132838"/>
              <a:gd name="connsiteY6" fmla="*/ 172445 h 564405"/>
              <a:gd name="connsiteX7" fmla="*/ 363122 w 3132838"/>
              <a:gd name="connsiteY7" fmla="*/ 177310 h 564405"/>
              <a:gd name="connsiteX8" fmla="*/ 457835 w 3132838"/>
              <a:gd name="connsiteY8" fmla="*/ 181943 h 564405"/>
              <a:gd name="connsiteX9" fmla="*/ 553217 w 3132838"/>
              <a:gd name="connsiteY9" fmla="*/ 184839 h 564405"/>
              <a:gd name="connsiteX10" fmla="*/ 650272 w 3132838"/>
              <a:gd name="connsiteY10" fmla="*/ 187619 h 564405"/>
              <a:gd name="connsiteX11" fmla="*/ 749001 w 3132838"/>
              <a:gd name="connsiteY11" fmla="*/ 190514 h 564405"/>
              <a:gd name="connsiteX12" fmla="*/ 849069 w 3132838"/>
              <a:gd name="connsiteY12" fmla="*/ 192484 h 564405"/>
              <a:gd name="connsiteX13" fmla="*/ 950141 w 3132838"/>
              <a:gd name="connsiteY13" fmla="*/ 192483 h 564405"/>
              <a:gd name="connsiteX14" fmla="*/ 1052551 w 3132838"/>
              <a:gd name="connsiteY14" fmla="*/ 193294 h 564405"/>
              <a:gd name="connsiteX15" fmla="*/ 1155965 w 3132838"/>
              <a:gd name="connsiteY15" fmla="*/ 192483 h 564405"/>
              <a:gd name="connsiteX16" fmla="*/ 1260384 w 3132838"/>
              <a:gd name="connsiteY16" fmla="*/ 190514 h 564405"/>
              <a:gd name="connsiteX17" fmla="*/ 1365137 w 3132838"/>
              <a:gd name="connsiteY17" fmla="*/ 188661 h 564405"/>
              <a:gd name="connsiteX18" fmla="*/ 1471229 w 3132838"/>
              <a:gd name="connsiteY18" fmla="*/ 184839 h 564405"/>
              <a:gd name="connsiteX19" fmla="*/ 1578659 w 3132838"/>
              <a:gd name="connsiteY19" fmla="*/ 181132 h 564405"/>
              <a:gd name="connsiteX20" fmla="*/ 1685420 w 3132838"/>
              <a:gd name="connsiteY20" fmla="*/ 176268 h 564405"/>
              <a:gd name="connsiteX21" fmla="*/ 1793520 w 3132838"/>
              <a:gd name="connsiteY21" fmla="*/ 169781 h 564405"/>
              <a:gd name="connsiteX22" fmla="*/ 1902958 w 3132838"/>
              <a:gd name="connsiteY22" fmla="*/ 162136 h 564405"/>
              <a:gd name="connsiteX23" fmla="*/ 2012397 w 3132838"/>
              <a:gd name="connsiteY23" fmla="*/ 154608 h 564405"/>
              <a:gd name="connsiteX24" fmla="*/ 2121836 w 3132838"/>
              <a:gd name="connsiteY24" fmla="*/ 144994 h 564405"/>
              <a:gd name="connsiteX25" fmla="*/ 2233282 w 3132838"/>
              <a:gd name="connsiteY25" fmla="*/ 133643 h 564405"/>
              <a:gd name="connsiteX26" fmla="*/ 2342721 w 3132838"/>
              <a:gd name="connsiteY26" fmla="*/ 122292 h 564405"/>
              <a:gd name="connsiteX27" fmla="*/ 2454168 w 3132838"/>
              <a:gd name="connsiteY27" fmla="*/ 108971 h 564405"/>
              <a:gd name="connsiteX28" fmla="*/ 2566618 w 3132838"/>
              <a:gd name="connsiteY28" fmla="*/ 94724 h 564405"/>
              <a:gd name="connsiteX29" fmla="*/ 2677060 w 3132838"/>
              <a:gd name="connsiteY29" fmla="*/ 79551 h 564405"/>
              <a:gd name="connsiteX30" fmla="*/ 2788842 w 3132838"/>
              <a:gd name="connsiteY30" fmla="*/ 61713 h 564405"/>
              <a:gd name="connsiteX31" fmla="*/ 2900623 w 3132838"/>
              <a:gd name="connsiteY31" fmla="*/ 42718 h 564405"/>
              <a:gd name="connsiteX32" fmla="*/ 3012404 w 3132838"/>
              <a:gd name="connsiteY32" fmla="*/ 23838 h 564405"/>
              <a:gd name="connsiteX33" fmla="*/ 3123851 w 3132838"/>
              <a:gd name="connsiteY33" fmla="*/ 1830 h 5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32838" h="564405">
                <a:moveTo>
                  <a:pt x="3132838" y="0"/>
                </a:moveTo>
                <a:lnTo>
                  <a:pt x="3087177" y="564405"/>
                </a:lnTo>
                <a:lnTo>
                  <a:pt x="2979493" y="561398"/>
                </a:lnTo>
                <a:cubicBezTo>
                  <a:pt x="2055450" y="529008"/>
                  <a:pt x="511926" y="388537"/>
                  <a:pt x="28447" y="248776"/>
                </a:cubicBezTo>
                <a:cubicBezTo>
                  <a:pt x="19076" y="217618"/>
                  <a:pt x="9371" y="186576"/>
                  <a:pt x="0" y="155418"/>
                </a:cubicBezTo>
                <a:lnTo>
                  <a:pt x="178381" y="167812"/>
                </a:lnTo>
                <a:lnTo>
                  <a:pt x="269748" y="172445"/>
                </a:lnTo>
                <a:lnTo>
                  <a:pt x="363122" y="177310"/>
                </a:lnTo>
                <a:lnTo>
                  <a:pt x="457835" y="181943"/>
                </a:lnTo>
                <a:lnTo>
                  <a:pt x="553217" y="184839"/>
                </a:lnTo>
                <a:lnTo>
                  <a:pt x="650272" y="187619"/>
                </a:lnTo>
                <a:lnTo>
                  <a:pt x="749001" y="190514"/>
                </a:lnTo>
                <a:lnTo>
                  <a:pt x="849069" y="192484"/>
                </a:lnTo>
                <a:lnTo>
                  <a:pt x="950141" y="192483"/>
                </a:lnTo>
                <a:lnTo>
                  <a:pt x="1052551" y="193294"/>
                </a:lnTo>
                <a:lnTo>
                  <a:pt x="1155965" y="192483"/>
                </a:lnTo>
                <a:lnTo>
                  <a:pt x="1260384" y="190514"/>
                </a:lnTo>
                <a:lnTo>
                  <a:pt x="1365137" y="188661"/>
                </a:lnTo>
                <a:lnTo>
                  <a:pt x="1471229" y="184839"/>
                </a:lnTo>
                <a:lnTo>
                  <a:pt x="1578659" y="181132"/>
                </a:lnTo>
                <a:lnTo>
                  <a:pt x="1685420" y="176268"/>
                </a:lnTo>
                <a:lnTo>
                  <a:pt x="1793520" y="169781"/>
                </a:lnTo>
                <a:lnTo>
                  <a:pt x="1902958" y="162136"/>
                </a:lnTo>
                <a:lnTo>
                  <a:pt x="2012397" y="154608"/>
                </a:lnTo>
                <a:lnTo>
                  <a:pt x="2121836" y="144994"/>
                </a:lnTo>
                <a:lnTo>
                  <a:pt x="2233282" y="133643"/>
                </a:lnTo>
                <a:lnTo>
                  <a:pt x="2342721" y="122292"/>
                </a:lnTo>
                <a:lnTo>
                  <a:pt x="2454168" y="108971"/>
                </a:lnTo>
                <a:lnTo>
                  <a:pt x="2566618" y="94724"/>
                </a:lnTo>
                <a:lnTo>
                  <a:pt x="2677060" y="79551"/>
                </a:lnTo>
                <a:lnTo>
                  <a:pt x="2788842" y="61713"/>
                </a:lnTo>
                <a:lnTo>
                  <a:pt x="2900623" y="42718"/>
                </a:lnTo>
                <a:lnTo>
                  <a:pt x="3012404" y="23838"/>
                </a:lnTo>
                <a:lnTo>
                  <a:pt x="3123851" y="183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6D3E50-F93D-5444-F048-AD3137977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211"/>
          <a:stretch/>
        </p:blipFill>
        <p:spPr>
          <a:xfrm>
            <a:off x="2401363" y="643466"/>
            <a:ext cx="4502977" cy="5571066"/>
          </a:xfrm>
          <a:custGeom>
            <a:avLst/>
            <a:gdLst/>
            <a:ahLst/>
            <a:cxnLst/>
            <a:rect l="l" t="t" r="r" b="b"/>
            <a:pathLst>
              <a:path w="4502977" h="5571066">
                <a:moveTo>
                  <a:pt x="5248" y="0"/>
                </a:moveTo>
                <a:lnTo>
                  <a:pt x="4502977" y="0"/>
                </a:lnTo>
                <a:lnTo>
                  <a:pt x="4502977" y="5571066"/>
                </a:lnTo>
                <a:lnTo>
                  <a:pt x="0" y="5571066"/>
                </a:lnTo>
                <a:lnTo>
                  <a:pt x="8749" y="5504842"/>
                </a:lnTo>
                <a:lnTo>
                  <a:pt x="23113" y="5397086"/>
                </a:lnTo>
                <a:lnTo>
                  <a:pt x="38267" y="5277829"/>
                </a:lnTo>
                <a:lnTo>
                  <a:pt x="54210" y="5143438"/>
                </a:lnTo>
                <a:lnTo>
                  <a:pt x="71100" y="4996939"/>
                </a:lnTo>
                <a:lnTo>
                  <a:pt x="87989" y="4837727"/>
                </a:lnTo>
                <a:lnTo>
                  <a:pt x="105196" y="4668225"/>
                </a:lnTo>
                <a:lnTo>
                  <a:pt x="121138" y="4485404"/>
                </a:lnTo>
                <a:lnTo>
                  <a:pt x="136450" y="4294108"/>
                </a:lnTo>
                <a:lnTo>
                  <a:pt x="150340" y="4091915"/>
                </a:lnTo>
                <a:lnTo>
                  <a:pt x="163600" y="3881247"/>
                </a:lnTo>
                <a:lnTo>
                  <a:pt x="176070" y="3661499"/>
                </a:lnTo>
                <a:lnTo>
                  <a:pt x="180490" y="3548901"/>
                </a:lnTo>
                <a:lnTo>
                  <a:pt x="185383" y="3433881"/>
                </a:lnTo>
                <a:lnTo>
                  <a:pt x="189961" y="3317045"/>
                </a:lnTo>
                <a:lnTo>
                  <a:pt x="192960" y="3199604"/>
                </a:lnTo>
                <a:lnTo>
                  <a:pt x="195643" y="3079741"/>
                </a:lnTo>
                <a:lnTo>
                  <a:pt x="198485" y="2958668"/>
                </a:lnTo>
                <a:lnTo>
                  <a:pt x="200379" y="2835173"/>
                </a:lnTo>
                <a:lnTo>
                  <a:pt x="200379" y="2710468"/>
                </a:lnTo>
                <a:lnTo>
                  <a:pt x="201326" y="2584551"/>
                </a:lnTo>
                <a:lnTo>
                  <a:pt x="200379" y="2457424"/>
                </a:lnTo>
                <a:lnTo>
                  <a:pt x="198485" y="2328481"/>
                </a:lnTo>
                <a:lnTo>
                  <a:pt x="196748" y="2199538"/>
                </a:lnTo>
                <a:lnTo>
                  <a:pt x="192960" y="2068779"/>
                </a:lnTo>
                <a:lnTo>
                  <a:pt x="189014" y="1936809"/>
                </a:lnTo>
                <a:lnTo>
                  <a:pt x="184436" y="1804839"/>
                </a:lnTo>
                <a:lnTo>
                  <a:pt x="177964" y="1671658"/>
                </a:lnTo>
                <a:lnTo>
                  <a:pt x="170229" y="1537266"/>
                </a:lnTo>
                <a:lnTo>
                  <a:pt x="162811" y="1402270"/>
                </a:lnTo>
                <a:lnTo>
                  <a:pt x="153340" y="1267273"/>
                </a:lnTo>
                <a:lnTo>
                  <a:pt x="141975" y="1130460"/>
                </a:lnTo>
                <a:lnTo>
                  <a:pt x="130610" y="995463"/>
                </a:lnTo>
                <a:lnTo>
                  <a:pt x="117507" y="858045"/>
                </a:lnTo>
                <a:lnTo>
                  <a:pt x="103143" y="720021"/>
                </a:lnTo>
                <a:lnTo>
                  <a:pt x="87989" y="583813"/>
                </a:lnTo>
                <a:lnTo>
                  <a:pt x="70310" y="445790"/>
                </a:lnTo>
                <a:lnTo>
                  <a:pt x="51368" y="308371"/>
                </a:lnTo>
                <a:lnTo>
                  <a:pt x="32584" y="170348"/>
                </a:lnTo>
                <a:lnTo>
                  <a:pt x="10643" y="32930"/>
                </a:ln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E93DE1-566A-E846-CFE8-0FF6370A2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0034"/>
          <a:stretch/>
        </p:blipFill>
        <p:spPr>
          <a:xfrm>
            <a:off x="6904340" y="643466"/>
            <a:ext cx="4644193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651216B-3610-4EBC-8999-5A7A9AD28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666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9AF1E17-E2EA-4DFA-ABA4-1FF1F27F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B254329-6146-42F5-9E30-4BB7D945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880752" y="1770635"/>
            <a:ext cx="3346744" cy="61284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576482B-C3A2-C81B-9B24-B1833B251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28"/>
          <a:stretch/>
        </p:blipFill>
        <p:spPr>
          <a:xfrm>
            <a:off x="2260148" y="643467"/>
            <a:ext cx="9288385" cy="5571066"/>
          </a:xfrm>
          <a:custGeom>
            <a:avLst/>
            <a:gdLst/>
            <a:ahLst/>
            <a:cxnLst/>
            <a:rect l="l" t="t" r="r" b="b"/>
            <a:pathLst>
              <a:path w="6933502" h="5571066">
                <a:moveTo>
                  <a:pt x="55276" y="0"/>
                </a:moveTo>
                <a:lnTo>
                  <a:pt x="6933502" y="0"/>
                </a:lnTo>
                <a:lnTo>
                  <a:pt x="6933502" y="5571066"/>
                </a:lnTo>
                <a:lnTo>
                  <a:pt x="0" y="5571066"/>
                </a:lnTo>
                <a:lnTo>
                  <a:pt x="0" y="5571065"/>
                </a:lnTo>
                <a:lnTo>
                  <a:pt x="50061" y="5571065"/>
                </a:lnTo>
                <a:lnTo>
                  <a:pt x="58753" y="5504841"/>
                </a:lnTo>
                <a:lnTo>
                  <a:pt x="73023" y="5397085"/>
                </a:lnTo>
                <a:lnTo>
                  <a:pt x="88078" y="5277828"/>
                </a:lnTo>
                <a:lnTo>
                  <a:pt x="103917" y="5143437"/>
                </a:lnTo>
                <a:lnTo>
                  <a:pt x="120697" y="4996938"/>
                </a:lnTo>
                <a:lnTo>
                  <a:pt x="137476" y="4837726"/>
                </a:lnTo>
                <a:lnTo>
                  <a:pt x="154570" y="4668224"/>
                </a:lnTo>
                <a:lnTo>
                  <a:pt x="170408" y="4485403"/>
                </a:lnTo>
                <a:lnTo>
                  <a:pt x="185620" y="4294107"/>
                </a:lnTo>
                <a:lnTo>
                  <a:pt x="199420" y="4091914"/>
                </a:lnTo>
                <a:lnTo>
                  <a:pt x="212593" y="3881246"/>
                </a:lnTo>
                <a:lnTo>
                  <a:pt x="224982" y="3661498"/>
                </a:lnTo>
                <a:lnTo>
                  <a:pt x="229373" y="3548900"/>
                </a:lnTo>
                <a:lnTo>
                  <a:pt x="234234" y="3433880"/>
                </a:lnTo>
                <a:lnTo>
                  <a:pt x="238782" y="3317044"/>
                </a:lnTo>
                <a:lnTo>
                  <a:pt x="241761" y="3199603"/>
                </a:lnTo>
                <a:lnTo>
                  <a:pt x="244427" y="3079740"/>
                </a:lnTo>
                <a:lnTo>
                  <a:pt x="247250" y="2958667"/>
                </a:lnTo>
                <a:lnTo>
                  <a:pt x="249132" y="2835172"/>
                </a:lnTo>
                <a:lnTo>
                  <a:pt x="249132" y="2710467"/>
                </a:lnTo>
                <a:lnTo>
                  <a:pt x="250073" y="2584550"/>
                </a:lnTo>
                <a:lnTo>
                  <a:pt x="249132" y="2457423"/>
                </a:lnTo>
                <a:lnTo>
                  <a:pt x="247250" y="2328480"/>
                </a:lnTo>
                <a:lnTo>
                  <a:pt x="245525" y="2199537"/>
                </a:lnTo>
                <a:lnTo>
                  <a:pt x="241761" y="2068778"/>
                </a:lnTo>
                <a:lnTo>
                  <a:pt x="237841" y="1936808"/>
                </a:lnTo>
                <a:lnTo>
                  <a:pt x="233293" y="1804838"/>
                </a:lnTo>
                <a:lnTo>
                  <a:pt x="226863" y="1671657"/>
                </a:lnTo>
                <a:lnTo>
                  <a:pt x="219179" y="1537265"/>
                </a:lnTo>
                <a:lnTo>
                  <a:pt x="211809" y="1402269"/>
                </a:lnTo>
                <a:lnTo>
                  <a:pt x="202400" y="1267272"/>
                </a:lnTo>
                <a:lnTo>
                  <a:pt x="191109" y="1130459"/>
                </a:lnTo>
                <a:lnTo>
                  <a:pt x="179818" y="995462"/>
                </a:lnTo>
                <a:lnTo>
                  <a:pt x="166801" y="858044"/>
                </a:lnTo>
                <a:lnTo>
                  <a:pt x="152531" y="720020"/>
                </a:lnTo>
                <a:lnTo>
                  <a:pt x="137476" y="583812"/>
                </a:lnTo>
                <a:lnTo>
                  <a:pt x="119912" y="445789"/>
                </a:lnTo>
                <a:lnTo>
                  <a:pt x="101094" y="308370"/>
                </a:lnTo>
                <a:lnTo>
                  <a:pt x="82432" y="170347"/>
                </a:lnTo>
                <a:lnTo>
                  <a:pt x="60635" y="32929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E43CF-5A8F-4260-9B74-14E5BE9D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624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789A4AF-4C9B-8C3A-0BFD-0981AF3E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E9ABE7C-464C-D7E9-89C6-65AFE5A0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700087"/>
            <a:ext cx="95250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8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Oval 1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Oval 1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6E9EFB-743B-FB1F-7026-8602218A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DCC61D-15E8-B650-4113-303EB6DEC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0773" y="4591665"/>
            <a:ext cx="3382298" cy="115015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Plakate</a:t>
            </a:r>
            <a:r>
              <a: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su </a:t>
            </a:r>
            <a:r>
              <a:rPr lang="en-US" sz="1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izradili</a:t>
            </a:r>
            <a:r>
              <a: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učenici</a:t>
            </a:r>
            <a:r>
              <a: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6.c.</a:t>
            </a: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Fotografije</a:t>
            </a:r>
            <a:r>
              <a: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je </a:t>
            </a:r>
            <a:r>
              <a:rPr lang="en-US" sz="1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snimila</a:t>
            </a:r>
            <a:r>
              <a: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prof. j. </a:t>
            </a:r>
            <a:r>
              <a:rPr lang="en-US" sz="1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kursar</a:t>
            </a:r>
            <a:r>
              <a: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rinčić</a:t>
            </a:r>
            <a:r>
              <a: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hr-HR" sz="15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r-HR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Rujan 2022.</a:t>
            </a:r>
            <a:endParaRPr lang="en-US" sz="15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8B0239-5370-4C23-6DB7-183940014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267777"/>
            <a:ext cx="6470907" cy="4319330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185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41</TotalTime>
  <Words>56</Words>
  <Application>Microsoft Office PowerPoint</Application>
  <PresentationFormat>Široki zaslon</PresentationFormat>
  <Paragraphs>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Soba za sastanke za ion</vt:lpstr>
      <vt:lpstr>European Day of Languages 26 September</vt:lpstr>
      <vt:lpstr>Radna atmosfera</vt:lpstr>
      <vt:lpstr>Učenje i vježbanje kroz igru</vt:lpstr>
      <vt:lpstr>Učenici su istraživali nekoliko jezika i napravili plakate za učenje.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26 September</dc:title>
  <dc:creator>Jeronima</dc:creator>
  <cp:lastModifiedBy>Jeronima</cp:lastModifiedBy>
  <cp:revision>2</cp:revision>
  <dcterms:created xsi:type="dcterms:W3CDTF">2022-10-15T18:01:06Z</dcterms:created>
  <dcterms:modified xsi:type="dcterms:W3CDTF">2022-10-15T18:42:06Z</dcterms:modified>
</cp:coreProperties>
</file>